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5" r:id="rId1"/>
  </p:sldMasterIdLst>
  <p:notesMasterIdLst>
    <p:notesMasterId r:id="rId6"/>
  </p:notesMasterIdLst>
  <p:sldIdLst>
    <p:sldId id="256" r:id="rId2"/>
    <p:sldId id="261" r:id="rId3"/>
    <p:sldId id="264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181"/>
  </p:normalViewPr>
  <p:slideViewPr>
    <p:cSldViewPr snapToGrid="0">
      <p:cViewPr varScale="1">
        <p:scale>
          <a:sx n="89" d="100"/>
          <a:sy n="89" d="100"/>
        </p:scale>
        <p:origin x="12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87681-6E4B-8B46-9A3C-61C89031DF39}" type="datetimeFigureOut">
              <a:rPr lang="en-US" smtClean="0"/>
              <a:t>11/10/20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26AE9-76A4-C744-B70E-AC5343BC1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96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pPr algn="l"/>
            <a:fld id="{0DCFB061-4267-4D9F-8017-6F550D3068DF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34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ED5C-5A53-433E-8A55-46F54CE81DA5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43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ABC0C-B6DF-45E9-B954-11C99AA62C3E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7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71B9-2624-4F21-93EE-35A78B1A0DAD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72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7C2A-BE2E-4840-A907-3254E2916C96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6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446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3A0F-DEF3-4134-98D0-2E1276938A8B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5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fld id="{61A2E4C8-2960-4ADD-862C-4D9643CB15AC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5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fld id="{48BDEA15-09CD-4275-A8E0-385C965F48B0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9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BC61-5547-4A60-8DA1-6699760D9972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06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4B9D1C6-60D0-4CD1-8F31-F912522EB041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68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AF8082C-0922-4249-A612-B415F5231620}" type="datetime1">
              <a:rPr lang="en-US" smtClean="0"/>
              <a:t>11/10/20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14" r:id="rId4"/>
    <p:sldLayoutId id="2147483715" r:id="rId5"/>
    <p:sldLayoutId id="2147483720" r:id="rId6"/>
    <p:sldLayoutId id="2147483716" r:id="rId7"/>
    <p:sldLayoutId id="2147483717" r:id="rId8"/>
    <p:sldLayoutId id="2147483718" r:id="rId9"/>
    <p:sldLayoutId id="2147483719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A175829-70EA-4A6D-978C-4D0923059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3064" y="0"/>
            <a:ext cx="4348936" cy="17400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5D2B4A-3399-4CCF-A171-7F8B1BF54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04894"/>
            <a:ext cx="640080" cy="4362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94967F-D57B-433D-9A92-5C82B10CF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1778958"/>
            <a:ext cx="7159214" cy="43627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60" y="2218414"/>
            <a:ext cx="5956534" cy="2631882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CHAFFEY CHAMPIONS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8816" y="4850296"/>
            <a:ext cx="5045022" cy="1152045"/>
          </a:xfrm>
        </p:spPr>
        <p:txBody>
          <a:bodyPr vert="horz" lIns="91440" tIns="91440" rIns="91440" bIns="91440" rtlCol="0" anchor="t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Student Advisory Club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B57D892-A065-4003-93F3-65AB1A24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746954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6167615"/>
            <a:ext cx="7759826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EA1DA1C-6CE0-4AE4-918F-CC0E685C5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9294" y="6167615"/>
            <a:ext cx="4392706" cy="690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C67C3D3-B919-4C65-907E-45C21C63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6898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BCBF7BE-192C-47B7-816B-8213C256E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05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D7E19A04-9FAD-4B43-B672-BD9B0EA0D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223" y="2053534"/>
            <a:ext cx="2974617" cy="403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175829-70EA-4A6D-978C-4D0923059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3064" y="0"/>
            <a:ext cx="4348936" cy="17400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E5D2B4A-3399-4CCF-A171-7F8B1BF54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04894"/>
            <a:ext cx="640080" cy="4362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894967F-D57B-433D-9A92-5C82B10CF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1778958"/>
            <a:ext cx="7159214" cy="43627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03" y="1861679"/>
            <a:ext cx="7159213" cy="4215991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lang="en-US" sz="2000" b="1" cap="none" dirty="0">
                <a:solidFill>
                  <a:schemeClr val="bg1"/>
                </a:solidFill>
              </a:rPr>
              <a:t>Enhance student experience</a:t>
            </a: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-Campus Connection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-Student Voice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-Peer Interaction</a:t>
            </a:r>
            <a:br>
              <a:rPr lang="en-US" sz="1800" b="1" cap="none" dirty="0"/>
            </a:br>
            <a:br>
              <a:rPr lang="en-US" sz="2000" b="1" cap="none" dirty="0"/>
            </a:br>
            <a:r>
              <a:rPr lang="en-US" sz="2000" b="1" cap="none" dirty="0">
                <a:solidFill>
                  <a:schemeClr val="bg1"/>
                </a:solidFill>
              </a:rPr>
              <a:t>Prepare students for life after college</a:t>
            </a: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2000" b="1" cap="none" dirty="0">
                <a:solidFill>
                  <a:schemeClr val="bg1"/>
                </a:solidFill>
              </a:rPr>
              <a:t>-Leadership Development </a:t>
            </a:r>
            <a:br>
              <a:rPr lang="en-US" sz="2000" b="1" cap="none" dirty="0"/>
            </a:br>
            <a:br>
              <a:rPr lang="en-US" sz="2000" b="1" cap="none" dirty="0"/>
            </a:br>
            <a:r>
              <a:rPr lang="en-US" sz="2000" b="1" cap="none" dirty="0">
                <a:solidFill>
                  <a:schemeClr val="bg1"/>
                </a:solidFill>
              </a:rPr>
              <a:t>Encourage civic duty &amp; social responsibility </a:t>
            </a:r>
            <a:br>
              <a:rPr lang="en-US" sz="2000" b="1" cap="none" dirty="0"/>
            </a:br>
            <a:br>
              <a:rPr lang="en-US" sz="2000" b="1" cap="none" dirty="0"/>
            </a:br>
            <a:r>
              <a:rPr lang="en-US" sz="2000" b="1" cap="none" dirty="0">
                <a:solidFill>
                  <a:schemeClr val="bg1"/>
                </a:solidFill>
              </a:rPr>
              <a:t>Engage community &amp; campus stakeholders </a:t>
            </a:r>
            <a:endParaRPr lang="en-US" sz="2000" b="1" cap="none" dirty="0">
              <a:solidFill>
                <a:schemeClr val="bg1"/>
              </a:solidFill>
              <a:ea typeface="Meiry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321" y="297456"/>
            <a:ext cx="6801421" cy="1141878"/>
          </a:xfrm>
        </p:spPr>
        <p:txBody>
          <a:bodyPr vert="horz" lIns="91440" tIns="91440" rIns="91440" bIns="91440" rtlCol="0" anchor="t">
            <a:normAutofit fontScale="70000" lnSpcReduction="20000"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Why Join Chaffey Champions?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1828A56-78F8-49CB-B2C3-4C7C093B8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9294" y="1766026"/>
            <a:ext cx="4392706" cy="434637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B57D892-A065-4003-93F3-65AB1A24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746954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6167615"/>
            <a:ext cx="7759826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EA1DA1C-6CE0-4AE4-918F-CC0E685C5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9294" y="6167615"/>
            <a:ext cx="4392706" cy="690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C67C3D3-B919-4C65-907E-45C21C63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6898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BCBF7BE-192C-47B7-816B-8213C256E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05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F3598268-8BD4-894D-8FD1-9565C06BF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230" y="2040937"/>
            <a:ext cx="2957689" cy="398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0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00">
              <a:srgbClr val="DEE9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175829-70EA-4A6D-978C-4D0923059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3064" y="0"/>
            <a:ext cx="4348936" cy="17400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E5D2B4A-3399-4CCF-A171-7F8B1BF54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04894"/>
            <a:ext cx="640080" cy="4362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894967F-D57B-433D-9A92-5C82B10CF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1778958"/>
            <a:ext cx="7159214" cy="43627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03" y="1804894"/>
            <a:ext cx="7100242" cy="4387502"/>
          </a:xfrm>
        </p:spPr>
        <p:txBody>
          <a:bodyPr>
            <a:normAutofit/>
          </a:bodyPr>
          <a:lstStyle/>
          <a:p>
            <a:pPr algn="ctr">
              <a:lnSpc>
                <a:spcPts val="2020"/>
              </a:lnSpc>
              <a:spcBef>
                <a:spcPts val="600"/>
              </a:spcBef>
            </a:pPr>
            <a:r>
              <a:rPr lang="en-US" sz="2000" b="1" cap="none" dirty="0">
                <a:solidFill>
                  <a:schemeClr val="bg1"/>
                </a:solidFill>
              </a:rPr>
              <a:t>-Personal Enhancement –</a:t>
            </a: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Health &amp; Wellness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4 yr. transition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Character Building</a:t>
            </a:r>
            <a:br>
              <a:rPr lang="en-US" sz="2000" b="1" cap="none" dirty="0">
                <a:solidFill>
                  <a:schemeClr val="bg1"/>
                </a:solidFill>
              </a:rPr>
            </a:b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2000" b="1" cap="none" dirty="0">
                <a:solidFill>
                  <a:schemeClr val="bg1"/>
                </a:solidFill>
              </a:rPr>
              <a:t>-Peer Mentorship-</a:t>
            </a: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New Friends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Connect to other groups on campus</a:t>
            </a:r>
            <a:br>
              <a:rPr lang="en-US" sz="2000" b="1" cap="none" dirty="0">
                <a:solidFill>
                  <a:schemeClr val="bg1"/>
                </a:solidFill>
              </a:rPr>
            </a:br>
            <a:br>
              <a:rPr lang="en-US" sz="2000" b="1" cap="none" dirty="0">
                <a:solidFill>
                  <a:schemeClr val="bg1"/>
                </a:solidFill>
              </a:rPr>
            </a:b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2000" b="1" cap="none" dirty="0">
                <a:solidFill>
                  <a:schemeClr val="bg1"/>
                </a:solidFill>
              </a:rPr>
              <a:t>-Leadership Development – </a:t>
            </a:r>
            <a:br>
              <a:rPr lang="en-US" sz="20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Toolbox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Mentoring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Internships</a:t>
            </a:r>
            <a:br>
              <a:rPr lang="en-US" sz="1800" b="1" cap="none" dirty="0">
                <a:solidFill>
                  <a:schemeClr val="bg1"/>
                </a:solidFill>
              </a:rPr>
            </a:br>
            <a:r>
              <a:rPr lang="en-US" sz="1800" b="1" cap="none" dirty="0">
                <a:solidFill>
                  <a:schemeClr val="bg1"/>
                </a:solidFill>
              </a:rPr>
              <a:t>Career Exploration etc.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9248" y="471952"/>
            <a:ext cx="5928853" cy="887129"/>
          </a:xfrm>
        </p:spPr>
        <p:txBody>
          <a:bodyPr vert="horz" lIns="91440" tIns="91440" rIns="91440" bIns="91440" rtlCol="0" anchor="t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Our Focus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1828A56-78F8-49CB-B2C3-4C7C093B8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9294" y="1766026"/>
            <a:ext cx="4392706" cy="434637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B57D892-A065-4003-93F3-65AB1A24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746954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5AAE23-FCB6-4663-907C-0110B0FD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6167615"/>
            <a:ext cx="7759826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EA1DA1C-6CE0-4AE4-918F-CC0E685C5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99294" y="6167615"/>
            <a:ext cx="4392706" cy="690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C67C3D3-B919-4C65-907E-45C21C63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6116898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BCBF7BE-192C-47B7-816B-8213C256E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05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FB8EC764-9218-3441-9312-E026933A9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223" y="1925686"/>
            <a:ext cx="2974617" cy="416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2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7">
            <a:extLst>
              <a:ext uri="{FF2B5EF4-FFF2-40B4-BE49-F238E27FC236}">
                <a16:creationId xmlns:a16="http://schemas.microsoft.com/office/drawing/2014/main" id="{EA164D6B-6878-4B9F-A2D0-985D39B17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1263F21-FD5C-49D9-B5D3-5B94A4C99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16941"/>
            <a:ext cx="1000102" cy="35728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175FEE01-7E1C-48BD-8FD4-2790F781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102" y="1616941"/>
            <a:ext cx="6547110" cy="35728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5495" y="2777031"/>
            <a:ext cx="5516324" cy="1968917"/>
          </a:xfrm>
        </p:spPr>
        <p:txBody>
          <a:bodyPr vert="horz" lIns="109728" tIns="109728" rIns="109728" bIns="91440" rtlCol="0" anchor="ctr">
            <a:normAutofit fontScale="90000"/>
          </a:bodyPr>
          <a:lstStyle/>
          <a:p>
            <a:pPr marL="342900" indent="-342900" algn="ctr">
              <a:lnSpc>
                <a:spcPct val="115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Club GET TOGETHER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 2x per month</a:t>
            </a:r>
            <a:br>
              <a:rPr lang="en-US" sz="20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2. One community service project per year</a:t>
            </a:r>
            <a:br>
              <a:rPr lang="en-US" sz="20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3. Currently enrolled at Chaffey college</a:t>
            </a:r>
            <a:br>
              <a:rPr lang="en-US" sz="1400" dirty="0">
                <a:solidFill>
                  <a:schemeClr val="bg1"/>
                </a:solidFill>
              </a:rPr>
            </a:br>
            <a:br>
              <a:rPr lang="en-US" sz="1400" dirty="0">
                <a:solidFill>
                  <a:schemeClr val="bg1"/>
                </a:solidFill>
              </a:rPr>
            </a:br>
            <a:br>
              <a:rPr lang="en-US" sz="1400" dirty="0">
                <a:solidFill>
                  <a:schemeClr val="bg1"/>
                </a:solidFill>
              </a:rPr>
            </a:b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413CD7F-736E-4AF7-AB2B-473CAA9E1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2088" y="1608268"/>
            <a:ext cx="4626864" cy="359989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0318632-70E5-7444-80A9-80D6DFC81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005" y="1684342"/>
            <a:ext cx="2449893" cy="3277158"/>
          </a:xfrm>
          <a:prstGeom prst="rect">
            <a:avLst/>
          </a:prstGeom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C0598E82-FBBE-4514-AC7D-75D1347F8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254388"/>
            <a:ext cx="7498081" cy="159725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D36EA07-E1C7-4DE1-B196-FBCA4D1A0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157405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FC17599-20C8-4B64-8853-7E2891FC7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808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2B342F4-B533-4771-B828-654C36158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517705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A5F0C6-5665-8240-A8F8-618659AD060B}"/>
              </a:ext>
            </a:extLst>
          </p:cNvPr>
          <p:cNvSpPr txBox="1"/>
          <p:nvPr/>
        </p:nvSpPr>
        <p:spPr>
          <a:xfrm>
            <a:off x="2198172" y="524227"/>
            <a:ext cx="407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/>
              <a:t>My Commitment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BA7DA1-C5D5-BB45-AD31-DDEC0EA2DF11}"/>
              </a:ext>
            </a:extLst>
          </p:cNvPr>
          <p:cNvSpPr txBox="1"/>
          <p:nvPr/>
        </p:nvSpPr>
        <p:spPr>
          <a:xfrm>
            <a:off x="621262" y="5396161"/>
            <a:ext cx="66436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Type into chat:</a:t>
            </a:r>
            <a:br>
              <a:rPr lang="en-US" b="1" dirty="0"/>
            </a:br>
            <a:r>
              <a:rPr lang="en-US" b="1" dirty="0"/>
              <a:t> FULL NAME AND CHAFFEY EMAIL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You will be contacted by an advisor for first meeting.</a:t>
            </a:r>
          </a:p>
          <a:p>
            <a:r>
              <a:rPr lang="en-US" b="1" dirty="0"/>
              <a:t>Questions: </a:t>
            </a:r>
            <a:r>
              <a:rPr lang="en-US" b="1" err="1"/>
              <a:t>chaffeychampions</a:t>
            </a:r>
            <a:r>
              <a:rPr lang="en-US" b="1"/>
              <a:t>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65754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AnalogousFromLightSeedRightStep">
      <a:dk1>
        <a:srgbClr val="000000"/>
      </a:dk1>
      <a:lt1>
        <a:srgbClr val="FFFFFF"/>
      </a:lt1>
      <a:dk2>
        <a:srgbClr val="412439"/>
      </a:dk2>
      <a:lt2>
        <a:srgbClr val="E8E6E2"/>
      </a:lt2>
      <a:accent1>
        <a:srgbClr val="71A3EC"/>
      </a:accent1>
      <a:accent2>
        <a:srgbClr val="5251E8"/>
      </a:accent2>
      <a:accent3>
        <a:srgbClr val="A571EC"/>
      </a:accent3>
      <a:accent4>
        <a:srgbClr val="D051E8"/>
      </a:accent4>
      <a:accent5>
        <a:srgbClr val="EC71CC"/>
      </a:accent5>
      <a:accent6>
        <a:srgbClr val="E85182"/>
      </a:accent6>
      <a:hlink>
        <a:srgbClr val="977F5B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167</Words>
  <Application>Microsoft Macintosh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Meiryo</vt:lpstr>
      <vt:lpstr>Calibri</vt:lpstr>
      <vt:lpstr>Corbel</vt:lpstr>
      <vt:lpstr>ShojiVTI</vt:lpstr>
      <vt:lpstr>CHAFFEY CHAMPIONS</vt:lpstr>
      <vt:lpstr>Enhance student experience -Campus Connection -Student Voice -Peer Interaction  Prepare students for life after college -Leadership Development   Encourage civic duty &amp; social responsibility   Engage community &amp; campus stakeholders </vt:lpstr>
      <vt:lpstr>-Personal Enhancement – Health &amp; Wellness 4 yr. transition Character Building  -Peer Mentorship- New Friends Connect to other groups on campus   -Leadership Development –  Toolbox Mentoring Internships Career Exploration etc.</vt:lpstr>
      <vt:lpstr>Club GET TOGETHER  2x per month  2. One community service project per year  3. Currently enrolled at Chaffey college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CHAFFEY CHAMPIONS</dc:title>
  <dc:creator>Lori Oaks</dc:creator>
  <cp:lastModifiedBy>Lori Oaks</cp:lastModifiedBy>
  <cp:revision>7</cp:revision>
  <dcterms:created xsi:type="dcterms:W3CDTF">2020-11-06T22:34:20Z</dcterms:created>
  <dcterms:modified xsi:type="dcterms:W3CDTF">2020-11-10T16:55:15Z</dcterms:modified>
</cp:coreProperties>
</file>